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mostrou-me as chagas </a:t>
            </a:r>
          </a:p>
          <a:p>
            <a:r>
              <a:rPr lang="pt-BR" dirty="0"/>
              <a:t>Que em meu lugar sofreu. </a:t>
            </a:r>
          </a:p>
          <a:p>
            <a:r>
              <a:rPr lang="pt-BR" dirty="0"/>
              <a:t>Coroa, mas de espinhos, </a:t>
            </a:r>
          </a:p>
        </p:txBody>
      </p:sp>
    </p:spTree>
    <p:extLst>
      <p:ext uri="{BB962C8B-B14F-4D97-AF65-F5344CB8AC3E}">
        <p14:creationId xmlns:p14="http://schemas.microsoft.com/office/powerpoint/2010/main" val="2255984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cruz que padeceu; </a:t>
            </a:r>
          </a:p>
          <a:p>
            <a:r>
              <a:rPr lang="pt-BR" dirty="0"/>
              <a:t>Que poderia em mim achar </a:t>
            </a:r>
          </a:p>
          <a:p>
            <a:r>
              <a:rPr lang="pt-BR" dirty="0" err="1"/>
              <a:t>P’ra</a:t>
            </a:r>
            <a:r>
              <a:rPr lang="pt-BR" dirty="0"/>
              <a:t> tais afrontas suportar?</a:t>
            </a:r>
          </a:p>
        </p:txBody>
      </p:sp>
    </p:spTree>
    <p:extLst>
      <p:ext uri="{BB962C8B-B14F-4D97-AF65-F5344CB8AC3E}">
        <p14:creationId xmlns:p14="http://schemas.microsoft.com/office/powerpoint/2010/main" val="2519872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96627D-B603-4790-B16A-C3E560CA77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amor glorioso! </a:t>
            </a:r>
          </a:p>
          <a:p>
            <a:r>
              <a:rPr lang="pt-BR" dirty="0"/>
              <a:t>Preço tão grandioso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67615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6DFC59-2480-48AC-A8D2-4C0416D8E5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Jesus por mim </a:t>
            </a:r>
          </a:p>
          <a:p>
            <a:r>
              <a:rPr lang="pt-BR" dirty="0"/>
              <a:t>na cruz pagou! </a:t>
            </a:r>
          </a:p>
          <a:p>
            <a:r>
              <a:rPr lang="pt-BR" dirty="0"/>
              <a:t>Que bendita graça </a:t>
            </a:r>
          </a:p>
          <a:p>
            <a:r>
              <a:rPr lang="pt-BR" dirty="0"/>
              <a:t>me mostrou!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4476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Buscou-me com ternura,</a:t>
            </a:r>
          </a:p>
          <a:p>
            <a:r>
              <a:rPr lang="pt-BR" dirty="0"/>
              <a:t>Jesus, o Bom Pastor; </a:t>
            </a:r>
          </a:p>
          <a:p>
            <a:r>
              <a:rPr lang="pt-BR" dirty="0"/>
              <a:t>Achou-me na miséria,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Salvou-me com amor.</a:t>
            </a:r>
          </a:p>
          <a:p>
            <a:r>
              <a:rPr lang="pt-BR" dirty="0"/>
              <a:t>No Céu, os anjos, em canção, </a:t>
            </a:r>
          </a:p>
          <a:p>
            <a:r>
              <a:rPr lang="pt-BR" dirty="0"/>
              <a:t>Mostraram sua aprovação.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4457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96627D-B603-4790-B16A-C3E560CA77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amor glorioso! </a:t>
            </a:r>
          </a:p>
          <a:p>
            <a:r>
              <a:rPr lang="pt-BR" dirty="0"/>
              <a:t>Preço tão grandioso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0577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6DFC59-2480-48AC-A8D2-4C0416D8E5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Jesus por mim </a:t>
            </a:r>
          </a:p>
          <a:p>
            <a:r>
              <a:rPr lang="pt-BR" dirty="0"/>
              <a:t>na cruz pagou! </a:t>
            </a:r>
          </a:p>
          <a:p>
            <a:r>
              <a:rPr lang="pt-BR" dirty="0"/>
              <a:t>Que bendita graça </a:t>
            </a:r>
          </a:p>
          <a:p>
            <a:r>
              <a:rPr lang="pt-BR" dirty="0"/>
              <a:t>me mostrou!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0398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Ferido, abandonado, </a:t>
            </a:r>
          </a:p>
          <a:p>
            <a:r>
              <a:rPr lang="pt-BR" dirty="0"/>
              <a:t>Jesus me socorreu; </a:t>
            </a:r>
          </a:p>
          <a:p>
            <a:r>
              <a:rPr lang="pt-BR" dirty="0"/>
              <a:t>E segredou-me: “Achei-te; </a:t>
            </a:r>
          </a:p>
        </p:txBody>
      </p:sp>
    </p:spTree>
    <p:extLst>
      <p:ext uri="{BB962C8B-B14F-4D97-AF65-F5344CB8AC3E}">
        <p14:creationId xmlns:p14="http://schemas.microsoft.com/office/powerpoint/2010/main" val="3465530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agora em diante és Meu.” </a:t>
            </a:r>
          </a:p>
          <a:p>
            <a:r>
              <a:rPr lang="pt-BR" dirty="0"/>
              <a:t>Tão meiga voz jamais ouvi; </a:t>
            </a:r>
          </a:p>
          <a:p>
            <a:r>
              <a:rPr lang="pt-BR" dirty="0"/>
              <a:t>Prazer maior jamais senti.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1661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96627D-B603-4790-B16A-C3E560CA77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amor glorioso! </a:t>
            </a:r>
          </a:p>
          <a:p>
            <a:r>
              <a:rPr lang="pt-BR" dirty="0"/>
              <a:t>Preço tão grandioso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8962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GLORIOSO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6DFC59-2480-48AC-A8D2-4C0416D8E5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Jesus por mim </a:t>
            </a:r>
          </a:p>
          <a:p>
            <a:r>
              <a:rPr lang="pt-BR" dirty="0"/>
              <a:t>na cruz pagou! </a:t>
            </a:r>
          </a:p>
          <a:p>
            <a:r>
              <a:rPr lang="pt-BR" dirty="0"/>
              <a:t>Que bendita graça </a:t>
            </a:r>
          </a:p>
          <a:p>
            <a:r>
              <a:rPr lang="pt-BR" dirty="0"/>
              <a:t>me mostrou!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5299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202</Words>
  <Application>Microsoft Office PowerPoint</Application>
  <PresentationFormat>Apresentação na tela (16:9)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AMOR GLORIOSO</vt:lpstr>
      <vt:lpstr>AMOR GLORIOSO</vt:lpstr>
      <vt:lpstr>AMOR GLORIOSO</vt:lpstr>
      <vt:lpstr>AMOR GLORIOSO</vt:lpstr>
      <vt:lpstr>AMOR GLORIOSO</vt:lpstr>
      <vt:lpstr>AMOR GLORIOSO</vt:lpstr>
      <vt:lpstr>AMOR GLORIOSO</vt:lpstr>
      <vt:lpstr>AMOR GLORIOSO</vt:lpstr>
      <vt:lpstr>AMOR GLORIOSO</vt:lpstr>
      <vt:lpstr>AMOR GLORIOSO</vt:lpstr>
      <vt:lpstr>AMOR GLORIOSO</vt:lpstr>
      <vt:lpstr>AMOR GLORIOSO</vt:lpstr>
      <vt:lpstr>AMOR GLORIOSO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2019-06-12T21:57:31Z</dcterms:modified>
</cp:coreProperties>
</file>

<file path=docProps/thumbnail.jpeg>
</file>